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
  </p:notesMasterIdLst>
  <p:sldIdLst>
    <p:sldId id="256" r:id="rId2"/>
    <p:sldId id="258" r:id="rId3"/>
    <p:sldId id="259" r:id="rId4"/>
    <p:sldId id="260" r:id="rId5"/>
    <p:sldId id="264" r:id="rId6"/>
    <p:sldId id="262" r:id="rId7"/>
  </p:sldIdLst>
  <p:sldSz cx="9144000" cy="5143500" type="screen16x9"/>
  <p:notesSz cx="6858000" cy="9144000"/>
  <p:embeddedFontLst>
    <p:embeddedFont>
      <p:font typeface="Blinker" panose="020B0604020202020204" charset="0"/>
      <p:regular r:id="rId9"/>
      <p:bold r:id="rId10"/>
    </p:embeddedFont>
    <p:embeddedFont>
      <p:font typeface="Cairo" panose="020B0604020202020204" charset="-78"/>
      <p:regular r:id="rId11"/>
      <p:bold r:id="rId12"/>
    </p:embeddedFont>
    <p:embeddedFont>
      <p:font typeface="Montserrat Alternates" panose="020B0604020202020204" charset="0"/>
      <p:regular r:id="rId13"/>
      <p:bold r:id="rId14"/>
      <p:italic r:id="rId15"/>
      <p:boldItalic r:id="rId16"/>
    </p:embeddedFont>
    <p:embeddedFont>
      <p:font typeface="Raleway"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4817C9-359C-4186-86E8-0964DEC3B8FC}">
  <a:tblStyle styleId="{3D4817C9-359C-4186-86E8-0964DEC3B8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42" d="100"/>
          <a:sy n="142" d="100"/>
        </p:scale>
        <p:origin x="12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482799c9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482799c9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c0315c91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fc0315c9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9facb8f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9facb8f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706952" y="-83657"/>
            <a:ext cx="4737792" cy="4604750"/>
          </a:xfrm>
          <a:custGeom>
            <a:avLst/>
            <a:gdLst/>
            <a:ahLst/>
            <a:cxnLst/>
            <a:rect l="l" t="t" r="r" b="b"/>
            <a:pathLst>
              <a:path w="30644" h="29783" extrusionOk="0">
                <a:moveTo>
                  <a:pt x="14275" y="8326"/>
                </a:moveTo>
                <a:cubicBezTo>
                  <a:pt x="15752" y="8326"/>
                  <a:pt x="17247" y="8786"/>
                  <a:pt x="18404" y="9706"/>
                </a:cubicBezTo>
                <a:cubicBezTo>
                  <a:pt x="20629" y="11446"/>
                  <a:pt x="21428" y="14471"/>
                  <a:pt x="20686" y="17039"/>
                </a:cubicBezTo>
                <a:cubicBezTo>
                  <a:pt x="20315" y="18351"/>
                  <a:pt x="19516" y="19549"/>
                  <a:pt x="18318" y="20377"/>
                </a:cubicBezTo>
                <a:cubicBezTo>
                  <a:pt x="17194" y="21174"/>
                  <a:pt x="15872" y="21553"/>
                  <a:pt x="14547" y="21553"/>
                </a:cubicBezTo>
                <a:cubicBezTo>
                  <a:pt x="12980" y="21553"/>
                  <a:pt x="11410" y="21024"/>
                  <a:pt x="10158" y="20034"/>
                </a:cubicBezTo>
                <a:cubicBezTo>
                  <a:pt x="8075" y="18380"/>
                  <a:pt x="7133" y="15469"/>
                  <a:pt x="7932" y="12930"/>
                </a:cubicBezTo>
                <a:cubicBezTo>
                  <a:pt x="8246" y="11846"/>
                  <a:pt x="8902" y="10876"/>
                  <a:pt x="9758" y="10162"/>
                </a:cubicBezTo>
                <a:cubicBezTo>
                  <a:pt x="11014" y="9107"/>
                  <a:pt x="12212" y="8422"/>
                  <a:pt x="13895" y="8336"/>
                </a:cubicBezTo>
                <a:cubicBezTo>
                  <a:pt x="14022" y="8330"/>
                  <a:pt x="14148" y="8326"/>
                  <a:pt x="14275" y="8326"/>
                </a:cubicBezTo>
                <a:close/>
                <a:moveTo>
                  <a:pt x="14718" y="0"/>
                </a:moveTo>
                <a:cubicBezTo>
                  <a:pt x="8711" y="0"/>
                  <a:pt x="2883" y="3759"/>
                  <a:pt x="1027" y="10162"/>
                </a:cubicBezTo>
                <a:cubicBezTo>
                  <a:pt x="0" y="13786"/>
                  <a:pt x="57" y="17752"/>
                  <a:pt x="1455" y="21204"/>
                </a:cubicBezTo>
                <a:cubicBezTo>
                  <a:pt x="2882" y="24685"/>
                  <a:pt x="5707" y="27624"/>
                  <a:pt x="9216" y="28937"/>
                </a:cubicBezTo>
                <a:cubicBezTo>
                  <a:pt x="10768" y="29507"/>
                  <a:pt x="12430" y="29782"/>
                  <a:pt x="14103" y="29782"/>
                </a:cubicBezTo>
                <a:cubicBezTo>
                  <a:pt x="17782" y="29782"/>
                  <a:pt x="21508" y="28450"/>
                  <a:pt x="24196" y="25998"/>
                </a:cubicBezTo>
                <a:cubicBezTo>
                  <a:pt x="30644" y="20149"/>
                  <a:pt x="30615" y="9107"/>
                  <a:pt x="23967" y="3429"/>
                </a:cubicBezTo>
                <a:cubicBezTo>
                  <a:pt x="21225" y="1085"/>
                  <a:pt x="17946" y="0"/>
                  <a:pt x="147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916322" y="-898527"/>
            <a:ext cx="5070581" cy="3741468"/>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16625" y="499225"/>
            <a:ext cx="7908300" cy="154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74679" y="2239493"/>
            <a:ext cx="4792200" cy="51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rot="1363986">
            <a:off x="-903198" y="-846506"/>
            <a:ext cx="2076862" cy="1937406"/>
            <a:chOff x="492250" y="689575"/>
            <a:chExt cx="1123275" cy="1047850"/>
          </a:xfrm>
        </p:grpSpPr>
        <p:sp>
          <p:nvSpPr>
            <p:cNvPr id="14" name="Google Shape;14;p2"/>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581000" y="2360400"/>
            <a:ext cx="3810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833475" y="1224376"/>
            <a:ext cx="1305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1847550" y="3189325"/>
            <a:ext cx="3276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rot="623712">
            <a:off x="-392076" y="3670622"/>
            <a:ext cx="2076762" cy="1937313"/>
            <a:chOff x="492250" y="689575"/>
            <a:chExt cx="1123275" cy="1047850"/>
          </a:xfrm>
        </p:grpSpPr>
        <p:sp>
          <p:nvSpPr>
            <p:cNvPr id="24" name="Google Shape;24;p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p:nvPr/>
        </p:nvSpPr>
        <p:spPr>
          <a:xfrm rot="2700092">
            <a:off x="-967932" y="-1404828"/>
            <a:ext cx="2813429" cy="2698496"/>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29650" y="723392"/>
            <a:ext cx="1077368" cy="795837"/>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038197">
            <a:off x="6834050" y="149771"/>
            <a:ext cx="2926513" cy="2161776"/>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455450" y="157817"/>
            <a:ext cx="1077368" cy="795837"/>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p:nvPr/>
        </p:nvSpPr>
        <p:spPr>
          <a:xfrm rot="1508481">
            <a:off x="-1068703" y="-645571"/>
            <a:ext cx="3216404" cy="3202558"/>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2975406">
            <a:off x="2015724" y="95646"/>
            <a:ext cx="1188025" cy="1235159"/>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452517">
            <a:off x="8040592" y="-46795"/>
            <a:ext cx="1127800" cy="645040"/>
            <a:chOff x="2567050" y="2204500"/>
            <a:chExt cx="594200" cy="339850"/>
          </a:xfrm>
        </p:grpSpPr>
        <p:sp>
          <p:nvSpPr>
            <p:cNvPr id="122" name="Google Shape;122;p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9"/>
          <p:cNvSpPr txBox="1">
            <a:spLocks noGrp="1"/>
          </p:cNvSpPr>
          <p:nvPr>
            <p:ph type="title"/>
          </p:nvPr>
        </p:nvSpPr>
        <p:spPr>
          <a:xfrm>
            <a:off x="948600" y="1736359"/>
            <a:ext cx="3642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9"/>
          <p:cNvSpPr txBox="1">
            <a:spLocks noGrp="1"/>
          </p:cNvSpPr>
          <p:nvPr>
            <p:ph type="subTitle" idx="1"/>
          </p:nvPr>
        </p:nvSpPr>
        <p:spPr>
          <a:xfrm>
            <a:off x="948600" y="2450200"/>
            <a:ext cx="3642600" cy="15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9"/>
          <p:cNvSpPr/>
          <p:nvPr/>
        </p:nvSpPr>
        <p:spPr>
          <a:xfrm rot="-4280452">
            <a:off x="5166491" y="821403"/>
            <a:ext cx="4693965" cy="4502307"/>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9"/>
        <p:cNvGrpSpPr/>
        <p:nvPr/>
      </p:nvGrpSpPr>
      <p:grpSpPr>
        <a:xfrm>
          <a:off x="0" y="0"/>
          <a:ext cx="0" cy="0"/>
          <a:chOff x="0" y="0"/>
          <a:chExt cx="0" cy="0"/>
        </a:xfrm>
      </p:grpSpPr>
      <p:grpSp>
        <p:nvGrpSpPr>
          <p:cNvPr id="160" name="Google Shape;160;p13"/>
          <p:cNvGrpSpPr/>
          <p:nvPr/>
        </p:nvGrpSpPr>
        <p:grpSpPr>
          <a:xfrm>
            <a:off x="8047910" y="4200920"/>
            <a:ext cx="2076823" cy="1937370"/>
            <a:chOff x="492250" y="689575"/>
            <a:chExt cx="1123275" cy="1047850"/>
          </a:xfrm>
        </p:grpSpPr>
        <p:sp>
          <p:nvSpPr>
            <p:cNvPr id="161" name="Google Shape;161;p1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3"/>
          <p:cNvSpPr txBox="1">
            <a:spLocks noGrp="1"/>
          </p:cNvSpPr>
          <p:nvPr>
            <p:ph type="title"/>
          </p:nvPr>
        </p:nvSpPr>
        <p:spPr>
          <a:xfrm>
            <a:off x="2398050" y="1920650"/>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67" name="Google Shape;167;p13"/>
          <p:cNvSpPr txBox="1">
            <a:spLocks noGrp="1"/>
          </p:cNvSpPr>
          <p:nvPr>
            <p:ph type="subTitle" idx="1"/>
          </p:nvPr>
        </p:nvSpPr>
        <p:spPr>
          <a:xfrm>
            <a:off x="2398050" y="2249628"/>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8" name="Google Shape;168;p13"/>
          <p:cNvSpPr txBox="1">
            <a:spLocks noGrp="1"/>
          </p:cNvSpPr>
          <p:nvPr>
            <p:ph type="title" idx="2"/>
          </p:nvPr>
        </p:nvSpPr>
        <p:spPr>
          <a:xfrm>
            <a:off x="2398060" y="3417495"/>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69" name="Google Shape;169;p13"/>
          <p:cNvSpPr txBox="1">
            <a:spLocks noGrp="1"/>
          </p:cNvSpPr>
          <p:nvPr>
            <p:ph type="subTitle" idx="3"/>
          </p:nvPr>
        </p:nvSpPr>
        <p:spPr>
          <a:xfrm>
            <a:off x="2398050" y="3746470"/>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0" name="Google Shape;170;p13"/>
          <p:cNvSpPr txBox="1">
            <a:spLocks noGrp="1"/>
          </p:cNvSpPr>
          <p:nvPr>
            <p:ph type="title" idx="4"/>
          </p:nvPr>
        </p:nvSpPr>
        <p:spPr>
          <a:xfrm>
            <a:off x="5868300" y="1920650"/>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71" name="Google Shape;171;p13"/>
          <p:cNvSpPr txBox="1">
            <a:spLocks noGrp="1"/>
          </p:cNvSpPr>
          <p:nvPr>
            <p:ph type="subTitle" idx="5"/>
          </p:nvPr>
        </p:nvSpPr>
        <p:spPr>
          <a:xfrm>
            <a:off x="5868300" y="2249628"/>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2" name="Google Shape;172;p13"/>
          <p:cNvSpPr txBox="1">
            <a:spLocks noGrp="1"/>
          </p:cNvSpPr>
          <p:nvPr>
            <p:ph type="title" idx="6"/>
          </p:nvPr>
        </p:nvSpPr>
        <p:spPr>
          <a:xfrm>
            <a:off x="5868300" y="3417495"/>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73" name="Google Shape;173;p13"/>
          <p:cNvSpPr txBox="1">
            <a:spLocks noGrp="1"/>
          </p:cNvSpPr>
          <p:nvPr>
            <p:ph type="subTitle" idx="7"/>
          </p:nvPr>
        </p:nvSpPr>
        <p:spPr>
          <a:xfrm>
            <a:off x="5868300" y="3746470"/>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4" name="Google Shape;174;p13"/>
          <p:cNvSpPr txBox="1">
            <a:spLocks noGrp="1"/>
          </p:cNvSpPr>
          <p:nvPr>
            <p:ph type="title" idx="8" hasCustomPrompt="1"/>
          </p:nvPr>
        </p:nvSpPr>
        <p:spPr>
          <a:xfrm>
            <a:off x="1406000" y="2114475"/>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5" name="Google Shape;175;p13"/>
          <p:cNvSpPr txBox="1">
            <a:spLocks noGrp="1"/>
          </p:cNvSpPr>
          <p:nvPr>
            <p:ph type="title" idx="9" hasCustomPrompt="1"/>
          </p:nvPr>
        </p:nvSpPr>
        <p:spPr>
          <a:xfrm>
            <a:off x="1376108" y="3530910"/>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6" name="Google Shape;176;p13"/>
          <p:cNvSpPr txBox="1">
            <a:spLocks noGrp="1"/>
          </p:cNvSpPr>
          <p:nvPr>
            <p:ph type="title" idx="13" hasCustomPrompt="1"/>
          </p:nvPr>
        </p:nvSpPr>
        <p:spPr>
          <a:xfrm>
            <a:off x="4841258" y="2114475"/>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7" name="Google Shape;177;p13"/>
          <p:cNvSpPr txBox="1">
            <a:spLocks noGrp="1"/>
          </p:cNvSpPr>
          <p:nvPr>
            <p:ph type="title" idx="14" hasCustomPrompt="1"/>
          </p:nvPr>
        </p:nvSpPr>
        <p:spPr>
          <a:xfrm>
            <a:off x="4841258" y="3530910"/>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8" name="Google Shape;178;p13"/>
          <p:cNvSpPr txBox="1">
            <a:spLocks noGrp="1"/>
          </p:cNvSpPr>
          <p:nvPr>
            <p:ph type="title" idx="15"/>
          </p:nvPr>
        </p:nvSpPr>
        <p:spPr>
          <a:xfrm>
            <a:off x="713100" y="56714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3"/>
          <p:cNvSpPr/>
          <p:nvPr/>
        </p:nvSpPr>
        <p:spPr>
          <a:xfrm rot="4237020">
            <a:off x="-1392028" y="-455142"/>
            <a:ext cx="3652447" cy="2620767"/>
          </a:xfrm>
          <a:custGeom>
            <a:avLst/>
            <a:gdLst/>
            <a:ahLst/>
            <a:cxnLst/>
            <a:rect l="l" t="t" r="r" b="b"/>
            <a:pathLst>
              <a:path w="43188" h="30989" extrusionOk="0">
                <a:moveTo>
                  <a:pt x="7345" y="1"/>
                </a:moveTo>
                <a:cubicBezTo>
                  <a:pt x="3779" y="1"/>
                  <a:pt x="1" y="2834"/>
                  <a:pt x="2814" y="6799"/>
                </a:cubicBezTo>
                <a:cubicBezTo>
                  <a:pt x="4241" y="8796"/>
                  <a:pt x="6751" y="9652"/>
                  <a:pt x="9063" y="10480"/>
                </a:cubicBezTo>
                <a:cubicBezTo>
                  <a:pt x="11402" y="11307"/>
                  <a:pt x="13885" y="12363"/>
                  <a:pt x="15054" y="14531"/>
                </a:cubicBezTo>
                <a:cubicBezTo>
                  <a:pt x="15539" y="15416"/>
                  <a:pt x="15768" y="16443"/>
                  <a:pt x="16310" y="17299"/>
                </a:cubicBezTo>
                <a:cubicBezTo>
                  <a:pt x="18107" y="20124"/>
                  <a:pt x="21959" y="19953"/>
                  <a:pt x="24356" y="21978"/>
                </a:cubicBezTo>
                <a:cubicBezTo>
                  <a:pt x="25611" y="23005"/>
                  <a:pt x="25611" y="24204"/>
                  <a:pt x="26382" y="25459"/>
                </a:cubicBezTo>
                <a:cubicBezTo>
                  <a:pt x="27466" y="27171"/>
                  <a:pt x="29691" y="29026"/>
                  <a:pt x="31432" y="30024"/>
                </a:cubicBezTo>
                <a:cubicBezTo>
                  <a:pt x="32453" y="30605"/>
                  <a:pt x="33628" y="30989"/>
                  <a:pt x="34791" y="30989"/>
                </a:cubicBezTo>
                <a:cubicBezTo>
                  <a:pt x="35285" y="30989"/>
                  <a:pt x="35777" y="30919"/>
                  <a:pt x="36254" y="30766"/>
                </a:cubicBezTo>
                <a:cubicBezTo>
                  <a:pt x="38422" y="30053"/>
                  <a:pt x="42445" y="26258"/>
                  <a:pt x="42788" y="24004"/>
                </a:cubicBezTo>
                <a:cubicBezTo>
                  <a:pt x="43187" y="21322"/>
                  <a:pt x="40733" y="17099"/>
                  <a:pt x="38536" y="15701"/>
                </a:cubicBezTo>
                <a:cubicBezTo>
                  <a:pt x="35769" y="13989"/>
                  <a:pt x="32516" y="13105"/>
                  <a:pt x="29720" y="11421"/>
                </a:cubicBezTo>
                <a:cubicBezTo>
                  <a:pt x="26268" y="9339"/>
                  <a:pt x="23671" y="6086"/>
                  <a:pt x="20219" y="4003"/>
                </a:cubicBezTo>
                <a:cubicBezTo>
                  <a:pt x="16595" y="1806"/>
                  <a:pt x="12315" y="465"/>
                  <a:pt x="8035" y="37"/>
                </a:cubicBezTo>
                <a:cubicBezTo>
                  <a:pt x="7808" y="13"/>
                  <a:pt x="7577" y="1"/>
                  <a:pt x="7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713112" y="133513"/>
            <a:ext cx="1561331" cy="1319292"/>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3"/>
          <p:cNvGrpSpPr/>
          <p:nvPr/>
        </p:nvGrpSpPr>
        <p:grpSpPr>
          <a:xfrm>
            <a:off x="7366022" y="185067"/>
            <a:ext cx="1127792" cy="645035"/>
            <a:chOff x="2567050" y="2204500"/>
            <a:chExt cx="594200" cy="339850"/>
          </a:xfrm>
        </p:grpSpPr>
        <p:sp>
          <p:nvSpPr>
            <p:cNvPr id="182" name="Google Shape;182;p13"/>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5"/>
        <p:cNvGrpSpPr/>
        <p:nvPr/>
      </p:nvGrpSpPr>
      <p:grpSpPr>
        <a:xfrm>
          <a:off x="0" y="0"/>
          <a:ext cx="0" cy="0"/>
          <a:chOff x="0" y="0"/>
          <a:chExt cx="0" cy="0"/>
        </a:xfrm>
      </p:grpSpPr>
      <p:sp>
        <p:nvSpPr>
          <p:cNvPr id="216" name="Google Shape;216;p15"/>
          <p:cNvSpPr/>
          <p:nvPr/>
        </p:nvSpPr>
        <p:spPr>
          <a:xfrm rot="2268575">
            <a:off x="2988273" y="-2083122"/>
            <a:ext cx="4642392" cy="36416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526614">
            <a:off x="6672664" y="649216"/>
            <a:ext cx="827868" cy="69953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5"/>
          <p:cNvGrpSpPr/>
          <p:nvPr/>
        </p:nvGrpSpPr>
        <p:grpSpPr>
          <a:xfrm rot="-1452517">
            <a:off x="4382342" y="4295580"/>
            <a:ext cx="1127800" cy="645040"/>
            <a:chOff x="2567050" y="2204500"/>
            <a:chExt cx="594200" cy="339850"/>
          </a:xfrm>
        </p:grpSpPr>
        <p:sp>
          <p:nvSpPr>
            <p:cNvPr id="219" name="Google Shape;219;p15"/>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txBox="1">
            <a:spLocks noGrp="1"/>
          </p:cNvSpPr>
          <p:nvPr>
            <p:ph type="title"/>
          </p:nvPr>
        </p:nvSpPr>
        <p:spPr>
          <a:xfrm>
            <a:off x="3611100" y="329604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6" name="Google Shape;226;p15"/>
          <p:cNvSpPr txBox="1">
            <a:spLocks noGrp="1"/>
          </p:cNvSpPr>
          <p:nvPr>
            <p:ph type="subTitle" idx="1"/>
          </p:nvPr>
        </p:nvSpPr>
        <p:spPr>
          <a:xfrm>
            <a:off x="3007050" y="1698900"/>
            <a:ext cx="5568300" cy="132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27" name="Google Shape;227;p15"/>
          <p:cNvSpPr/>
          <p:nvPr/>
        </p:nvSpPr>
        <p:spPr>
          <a:xfrm rot="-972080">
            <a:off x="7076933" y="3138374"/>
            <a:ext cx="3216375" cy="3202549"/>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328"/>
        <p:cNvGrpSpPr/>
        <p:nvPr/>
      </p:nvGrpSpPr>
      <p:grpSpPr>
        <a:xfrm>
          <a:off x="0" y="0"/>
          <a:ext cx="0" cy="0"/>
          <a:chOff x="0" y="0"/>
          <a:chExt cx="0" cy="0"/>
        </a:xfrm>
      </p:grpSpPr>
      <p:sp>
        <p:nvSpPr>
          <p:cNvPr id="329" name="Google Shape;329;p25"/>
          <p:cNvSpPr/>
          <p:nvPr/>
        </p:nvSpPr>
        <p:spPr>
          <a:xfrm rot="-1089720">
            <a:off x="5852262" y="1354809"/>
            <a:ext cx="4693949" cy="4502292"/>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rot="-8398848">
            <a:off x="-2446672" y="-620899"/>
            <a:ext cx="3285167" cy="2693764"/>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2424780">
            <a:off x="431752" y="208053"/>
            <a:ext cx="918760" cy="677933"/>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a:spLocks noGrp="1"/>
          </p:cNvSpPr>
          <p:nvPr>
            <p:ph type="title"/>
          </p:nvPr>
        </p:nvSpPr>
        <p:spPr>
          <a:xfrm flipH="1">
            <a:off x="4851868" y="3321550"/>
            <a:ext cx="1438500" cy="55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18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3" name="Google Shape;333;p25"/>
          <p:cNvSpPr txBox="1">
            <a:spLocks noGrp="1"/>
          </p:cNvSpPr>
          <p:nvPr>
            <p:ph type="title" idx="2"/>
          </p:nvPr>
        </p:nvSpPr>
        <p:spPr>
          <a:xfrm flipH="1">
            <a:off x="544083" y="2131675"/>
            <a:ext cx="1438500" cy="55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18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4" name="Google Shape;334;p25"/>
          <p:cNvSpPr txBox="1">
            <a:spLocks noGrp="1"/>
          </p:cNvSpPr>
          <p:nvPr>
            <p:ph type="subTitle" idx="1"/>
          </p:nvPr>
        </p:nvSpPr>
        <p:spPr>
          <a:xfrm flipH="1">
            <a:off x="2139850" y="2008525"/>
            <a:ext cx="3135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5" name="Google Shape;335;p25"/>
          <p:cNvSpPr txBox="1">
            <a:spLocks noGrp="1"/>
          </p:cNvSpPr>
          <p:nvPr>
            <p:ph type="subTitle" idx="3"/>
          </p:nvPr>
        </p:nvSpPr>
        <p:spPr>
          <a:xfrm flipH="1">
            <a:off x="1563530" y="3198400"/>
            <a:ext cx="3135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6" name="Google Shape;336;p25"/>
          <p:cNvSpPr txBox="1">
            <a:spLocks noGrp="1"/>
          </p:cNvSpPr>
          <p:nvPr>
            <p:ph type="title" idx="4"/>
          </p:nvPr>
        </p:nvSpPr>
        <p:spPr>
          <a:xfrm>
            <a:off x="711875" y="56714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422"/>
        <p:cNvGrpSpPr/>
        <p:nvPr/>
      </p:nvGrpSpPr>
      <p:grpSpPr>
        <a:xfrm>
          <a:off x="0" y="0"/>
          <a:ext cx="0" cy="0"/>
          <a:chOff x="0" y="0"/>
          <a:chExt cx="0" cy="0"/>
        </a:xfrm>
      </p:grpSpPr>
      <p:grpSp>
        <p:nvGrpSpPr>
          <p:cNvPr id="423" name="Google Shape;423;p30"/>
          <p:cNvGrpSpPr/>
          <p:nvPr/>
        </p:nvGrpSpPr>
        <p:grpSpPr>
          <a:xfrm rot="-1452517">
            <a:off x="7652492" y="260142"/>
            <a:ext cx="1127800" cy="645040"/>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0"/>
          <p:cNvSpPr/>
          <p:nvPr/>
        </p:nvSpPr>
        <p:spPr>
          <a:xfrm rot="2394071">
            <a:off x="-322738" y="355194"/>
            <a:ext cx="1869900" cy="1580026"/>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917475" y="430125"/>
            <a:ext cx="918750" cy="67792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rot="4191655">
            <a:off x="96213" y="3959958"/>
            <a:ext cx="2194272" cy="1619104"/>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433"/>
        <p:cNvGrpSpPr/>
        <p:nvPr/>
      </p:nvGrpSpPr>
      <p:grpSpPr>
        <a:xfrm>
          <a:off x="0" y="0"/>
          <a:ext cx="0" cy="0"/>
          <a:chOff x="0" y="0"/>
          <a:chExt cx="0" cy="0"/>
        </a:xfrm>
      </p:grpSpPr>
      <p:grpSp>
        <p:nvGrpSpPr>
          <p:cNvPr id="434" name="Google Shape;434;p31"/>
          <p:cNvGrpSpPr/>
          <p:nvPr/>
        </p:nvGrpSpPr>
        <p:grpSpPr>
          <a:xfrm rot="623712">
            <a:off x="7577574" y="-519103"/>
            <a:ext cx="2076762" cy="1937313"/>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1"/>
          <p:cNvSpPr/>
          <p:nvPr/>
        </p:nvSpPr>
        <p:spPr>
          <a:xfrm>
            <a:off x="-58950" y="-299036"/>
            <a:ext cx="1583185" cy="1645998"/>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878925" y="638275"/>
            <a:ext cx="572100" cy="449925"/>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7230650" y="3823800"/>
            <a:ext cx="2218547" cy="1744764"/>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71"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520" name="Google Shape;520;p35"/>
          <p:cNvSpPr/>
          <p:nvPr/>
        </p:nvSpPr>
        <p:spPr>
          <a:xfrm rot="5212304">
            <a:off x="4352109" y="2414896"/>
            <a:ext cx="196897" cy="2436187"/>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012;p52">
            <a:extLst>
              <a:ext uri="{FF2B5EF4-FFF2-40B4-BE49-F238E27FC236}">
                <a16:creationId xmlns:a16="http://schemas.microsoft.com/office/drawing/2014/main" id="{D38FBE87-EB42-A34B-8507-CFB9ED5568E7}"/>
              </a:ext>
            </a:extLst>
          </p:cNvPr>
          <p:cNvGrpSpPr/>
          <p:nvPr/>
        </p:nvGrpSpPr>
        <p:grpSpPr>
          <a:xfrm>
            <a:off x="140821" y="1382388"/>
            <a:ext cx="2432968" cy="2535754"/>
            <a:chOff x="2078920" y="1578958"/>
            <a:chExt cx="2432968" cy="2535754"/>
          </a:xfrm>
        </p:grpSpPr>
        <p:sp>
          <p:nvSpPr>
            <p:cNvPr id="3" name="Google Shape;1013;p52">
              <a:extLst>
                <a:ext uri="{FF2B5EF4-FFF2-40B4-BE49-F238E27FC236}">
                  <a16:creationId xmlns:a16="http://schemas.microsoft.com/office/drawing/2014/main" id="{F0032B42-09E4-0225-0503-7FC1C3E5D73D}"/>
                </a:ext>
              </a:extLst>
            </p:cNvPr>
            <p:cNvSpPr/>
            <p:nvPr/>
          </p:nvSpPr>
          <p:spPr>
            <a:xfrm>
              <a:off x="4328040" y="1624290"/>
              <a:ext cx="164241" cy="59204"/>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4;p52">
              <a:extLst>
                <a:ext uri="{FF2B5EF4-FFF2-40B4-BE49-F238E27FC236}">
                  <a16:creationId xmlns:a16="http://schemas.microsoft.com/office/drawing/2014/main" id="{20DAC318-8CBC-05FF-F7A9-053AAABF8DB5}"/>
                </a:ext>
              </a:extLst>
            </p:cNvPr>
            <p:cNvSpPr/>
            <p:nvPr/>
          </p:nvSpPr>
          <p:spPr>
            <a:xfrm>
              <a:off x="4031553" y="2021463"/>
              <a:ext cx="77244" cy="77244"/>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5;p52">
              <a:extLst>
                <a:ext uri="{FF2B5EF4-FFF2-40B4-BE49-F238E27FC236}">
                  <a16:creationId xmlns:a16="http://schemas.microsoft.com/office/drawing/2014/main" id="{A74D1145-29A6-B2A1-0B0A-23791830CEF3}"/>
                </a:ext>
              </a:extLst>
            </p:cNvPr>
            <p:cNvSpPr/>
            <p:nvPr/>
          </p:nvSpPr>
          <p:spPr>
            <a:xfrm>
              <a:off x="4433211" y="1611786"/>
              <a:ext cx="78678" cy="3716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6;p52">
              <a:extLst>
                <a:ext uri="{FF2B5EF4-FFF2-40B4-BE49-F238E27FC236}">
                  <a16:creationId xmlns:a16="http://schemas.microsoft.com/office/drawing/2014/main" id="{5D2BFCE5-BFE2-D624-4498-79728AD220CD}"/>
                </a:ext>
              </a:extLst>
            </p:cNvPr>
            <p:cNvSpPr/>
            <p:nvPr/>
          </p:nvSpPr>
          <p:spPr>
            <a:xfrm>
              <a:off x="3324206" y="1615804"/>
              <a:ext cx="346921" cy="63389"/>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7;p52">
              <a:extLst>
                <a:ext uri="{FF2B5EF4-FFF2-40B4-BE49-F238E27FC236}">
                  <a16:creationId xmlns:a16="http://schemas.microsoft.com/office/drawing/2014/main" id="{7649CBBB-62C3-2B68-60F9-A8BB6F6C53A6}"/>
                </a:ext>
              </a:extLst>
            </p:cNvPr>
            <p:cNvSpPr/>
            <p:nvPr/>
          </p:nvSpPr>
          <p:spPr>
            <a:xfrm>
              <a:off x="2078920" y="1578958"/>
              <a:ext cx="2155788" cy="2535754"/>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8;p52">
              <a:extLst>
                <a:ext uri="{FF2B5EF4-FFF2-40B4-BE49-F238E27FC236}">
                  <a16:creationId xmlns:a16="http://schemas.microsoft.com/office/drawing/2014/main" id="{6D544F44-33F7-6F89-B41A-471E6C0E8DF1}"/>
                </a:ext>
              </a:extLst>
            </p:cNvPr>
            <p:cNvSpPr/>
            <p:nvPr/>
          </p:nvSpPr>
          <p:spPr>
            <a:xfrm>
              <a:off x="2977885" y="1646898"/>
              <a:ext cx="188733" cy="6113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9;p52">
              <a:extLst>
                <a:ext uri="{FF2B5EF4-FFF2-40B4-BE49-F238E27FC236}">
                  <a16:creationId xmlns:a16="http://schemas.microsoft.com/office/drawing/2014/main" id="{73C90EA9-69E6-D3C4-1A9C-B8CDE3400B61}"/>
                </a:ext>
              </a:extLst>
            </p:cNvPr>
            <p:cNvSpPr/>
            <p:nvPr/>
          </p:nvSpPr>
          <p:spPr>
            <a:xfrm>
              <a:off x="4020316" y="1825794"/>
              <a:ext cx="142350" cy="63739"/>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0;p52">
              <a:extLst>
                <a:ext uri="{FF2B5EF4-FFF2-40B4-BE49-F238E27FC236}">
                  <a16:creationId xmlns:a16="http://schemas.microsoft.com/office/drawing/2014/main" id="{7D6CF0E5-D354-0BC7-9A13-85266D26194D}"/>
                </a:ext>
              </a:extLst>
            </p:cNvPr>
            <p:cNvSpPr/>
            <p:nvPr/>
          </p:nvSpPr>
          <p:spPr>
            <a:xfrm>
              <a:off x="2892305" y="2619155"/>
              <a:ext cx="175778" cy="75426"/>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p52">
              <a:extLst>
                <a:ext uri="{FF2B5EF4-FFF2-40B4-BE49-F238E27FC236}">
                  <a16:creationId xmlns:a16="http://schemas.microsoft.com/office/drawing/2014/main" id="{11060434-E73C-F43B-CA1F-64ED6B30394D}"/>
                </a:ext>
              </a:extLst>
            </p:cNvPr>
            <p:cNvSpPr/>
            <p:nvPr/>
          </p:nvSpPr>
          <p:spPr>
            <a:xfrm>
              <a:off x="3177555" y="1626375"/>
              <a:ext cx="108054" cy="74709"/>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2;p52">
              <a:extLst>
                <a:ext uri="{FF2B5EF4-FFF2-40B4-BE49-F238E27FC236}">
                  <a16:creationId xmlns:a16="http://schemas.microsoft.com/office/drawing/2014/main" id="{707EBEBF-10A0-3316-3D7E-F134A9D8A8AD}"/>
                </a:ext>
              </a:extLst>
            </p:cNvPr>
            <p:cNvSpPr/>
            <p:nvPr/>
          </p:nvSpPr>
          <p:spPr>
            <a:xfrm>
              <a:off x="3049626" y="2682144"/>
              <a:ext cx="110072" cy="4931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3;p52">
              <a:extLst>
                <a:ext uri="{FF2B5EF4-FFF2-40B4-BE49-F238E27FC236}">
                  <a16:creationId xmlns:a16="http://schemas.microsoft.com/office/drawing/2014/main" id="{EC5C35F5-519D-8D32-E308-A347EFF30803}"/>
                </a:ext>
              </a:extLst>
            </p:cNvPr>
            <p:cNvSpPr/>
            <p:nvPr/>
          </p:nvSpPr>
          <p:spPr>
            <a:xfrm>
              <a:off x="3205214" y="1842834"/>
              <a:ext cx="86447" cy="43032"/>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4;p52">
              <a:extLst>
                <a:ext uri="{FF2B5EF4-FFF2-40B4-BE49-F238E27FC236}">
                  <a16:creationId xmlns:a16="http://schemas.microsoft.com/office/drawing/2014/main" id="{E3972B45-95C8-88CA-1589-A018A7961744}"/>
                </a:ext>
              </a:extLst>
            </p:cNvPr>
            <p:cNvSpPr/>
            <p:nvPr/>
          </p:nvSpPr>
          <p:spPr>
            <a:xfrm>
              <a:off x="3115600" y="1633177"/>
              <a:ext cx="62855" cy="29894"/>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5;p52">
              <a:extLst>
                <a:ext uri="{FF2B5EF4-FFF2-40B4-BE49-F238E27FC236}">
                  <a16:creationId xmlns:a16="http://schemas.microsoft.com/office/drawing/2014/main" id="{C7BB0F2F-2B94-8A97-BB24-94E2B5B794DD}"/>
                </a:ext>
              </a:extLst>
            </p:cNvPr>
            <p:cNvSpPr/>
            <p:nvPr/>
          </p:nvSpPr>
          <p:spPr>
            <a:xfrm>
              <a:off x="3170635" y="2706036"/>
              <a:ext cx="39497" cy="2956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6;p52">
              <a:extLst>
                <a:ext uri="{FF2B5EF4-FFF2-40B4-BE49-F238E27FC236}">
                  <a16:creationId xmlns:a16="http://schemas.microsoft.com/office/drawing/2014/main" id="{6A63157B-D607-9D9C-A575-44C4FD93AFD4}"/>
                </a:ext>
              </a:extLst>
            </p:cNvPr>
            <p:cNvSpPr/>
            <p:nvPr/>
          </p:nvSpPr>
          <p:spPr>
            <a:xfrm>
              <a:off x="3433694" y="4033733"/>
              <a:ext cx="41798" cy="2615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7;p52">
              <a:extLst>
                <a:ext uri="{FF2B5EF4-FFF2-40B4-BE49-F238E27FC236}">
                  <a16:creationId xmlns:a16="http://schemas.microsoft.com/office/drawing/2014/main" id="{B66FE3B8-79ED-8516-0BF2-AB1A0F3210D8}"/>
                </a:ext>
              </a:extLst>
            </p:cNvPr>
            <p:cNvSpPr/>
            <p:nvPr/>
          </p:nvSpPr>
          <p:spPr>
            <a:xfrm>
              <a:off x="2993157" y="2710087"/>
              <a:ext cx="37463" cy="25526"/>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5"/>
          <p:cNvSpPr txBox="1">
            <a:spLocks noGrp="1"/>
          </p:cNvSpPr>
          <p:nvPr>
            <p:ph type="ctrTitle"/>
          </p:nvPr>
        </p:nvSpPr>
        <p:spPr>
          <a:xfrm>
            <a:off x="617850" y="1225358"/>
            <a:ext cx="7908300" cy="22428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2"/>
                </a:solidFill>
              </a:rPr>
              <a:t>Communication And </a:t>
            </a:r>
            <a:r>
              <a:rPr lang="en-US" dirty="0">
                <a:solidFill>
                  <a:schemeClr val="bg2"/>
                </a:solidFill>
              </a:rPr>
              <a:t>Culture</a:t>
            </a:r>
            <a:endParaRPr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7"/>
          <p:cNvSpPr/>
          <p:nvPr/>
        </p:nvSpPr>
        <p:spPr>
          <a:xfrm rot="8999912">
            <a:off x="1351712" y="3376447"/>
            <a:ext cx="1047501" cy="9189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3" name="Google Shape;533;p37"/>
          <p:cNvSpPr/>
          <p:nvPr/>
        </p:nvSpPr>
        <p:spPr>
          <a:xfrm flipH="1">
            <a:off x="4829869" y="1941920"/>
            <a:ext cx="1005894" cy="8824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4" name="Google Shape;534;p37"/>
          <p:cNvSpPr/>
          <p:nvPr/>
        </p:nvSpPr>
        <p:spPr>
          <a:xfrm rot="-9899727" flipH="1">
            <a:off x="4808971" y="3356530"/>
            <a:ext cx="1092999" cy="958846"/>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5" name="Google Shape;535;p37"/>
          <p:cNvSpPr/>
          <p:nvPr/>
        </p:nvSpPr>
        <p:spPr>
          <a:xfrm>
            <a:off x="1418887" y="1941932"/>
            <a:ext cx="1005894" cy="8824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6" name="Google Shape;536;p37"/>
          <p:cNvSpPr txBox="1">
            <a:spLocks noGrp="1"/>
          </p:cNvSpPr>
          <p:nvPr>
            <p:ph type="title" idx="15"/>
          </p:nvPr>
        </p:nvSpPr>
        <p:spPr>
          <a:xfrm>
            <a:off x="713100" y="56714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37" name="Google Shape;537;p37"/>
          <p:cNvSpPr txBox="1">
            <a:spLocks noGrp="1"/>
          </p:cNvSpPr>
          <p:nvPr>
            <p:ph type="title"/>
          </p:nvPr>
        </p:nvSpPr>
        <p:spPr>
          <a:xfrm>
            <a:off x="2398050" y="1920650"/>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538" name="Google Shape;538;p37"/>
          <p:cNvSpPr txBox="1">
            <a:spLocks noGrp="1"/>
          </p:cNvSpPr>
          <p:nvPr>
            <p:ph type="subTitle" idx="1"/>
          </p:nvPr>
        </p:nvSpPr>
        <p:spPr>
          <a:xfrm>
            <a:off x="2398050" y="2249628"/>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39" name="Google Shape;539;p37"/>
          <p:cNvSpPr txBox="1">
            <a:spLocks noGrp="1"/>
          </p:cNvSpPr>
          <p:nvPr>
            <p:ph type="title" idx="2"/>
          </p:nvPr>
        </p:nvSpPr>
        <p:spPr>
          <a:xfrm>
            <a:off x="2398060" y="3417495"/>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sp>
        <p:nvSpPr>
          <p:cNvPr id="540" name="Google Shape;540;p37"/>
          <p:cNvSpPr txBox="1">
            <a:spLocks noGrp="1"/>
          </p:cNvSpPr>
          <p:nvPr>
            <p:ph type="subTitle" idx="3"/>
          </p:nvPr>
        </p:nvSpPr>
        <p:spPr>
          <a:xfrm>
            <a:off x="2398050" y="3746470"/>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1" name="Google Shape;541;p37"/>
          <p:cNvSpPr txBox="1">
            <a:spLocks noGrp="1"/>
          </p:cNvSpPr>
          <p:nvPr>
            <p:ph type="title" idx="4"/>
          </p:nvPr>
        </p:nvSpPr>
        <p:spPr>
          <a:xfrm>
            <a:off x="5868300" y="1920650"/>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542" name="Google Shape;542;p37"/>
          <p:cNvSpPr txBox="1">
            <a:spLocks noGrp="1"/>
          </p:cNvSpPr>
          <p:nvPr>
            <p:ph type="subTitle" idx="5"/>
          </p:nvPr>
        </p:nvSpPr>
        <p:spPr>
          <a:xfrm>
            <a:off x="5868300" y="2249628"/>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3" name="Google Shape;543;p37"/>
          <p:cNvSpPr txBox="1">
            <a:spLocks noGrp="1"/>
          </p:cNvSpPr>
          <p:nvPr>
            <p:ph type="title" idx="6"/>
          </p:nvPr>
        </p:nvSpPr>
        <p:spPr>
          <a:xfrm>
            <a:off x="5868300" y="3417495"/>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544" name="Google Shape;544;p37"/>
          <p:cNvSpPr txBox="1">
            <a:spLocks noGrp="1"/>
          </p:cNvSpPr>
          <p:nvPr>
            <p:ph type="subTitle" idx="7"/>
          </p:nvPr>
        </p:nvSpPr>
        <p:spPr>
          <a:xfrm>
            <a:off x="5868300" y="3746470"/>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5" name="Google Shape;545;p37"/>
          <p:cNvSpPr txBox="1">
            <a:spLocks noGrp="1"/>
          </p:cNvSpPr>
          <p:nvPr>
            <p:ph type="title" idx="8"/>
          </p:nvPr>
        </p:nvSpPr>
        <p:spPr>
          <a:xfrm>
            <a:off x="1406000" y="2114475"/>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6" name="Google Shape;546;p37"/>
          <p:cNvSpPr txBox="1">
            <a:spLocks noGrp="1"/>
          </p:cNvSpPr>
          <p:nvPr>
            <p:ph type="title" idx="9"/>
          </p:nvPr>
        </p:nvSpPr>
        <p:spPr>
          <a:xfrm>
            <a:off x="1376108" y="3530910"/>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7" name="Google Shape;547;p37"/>
          <p:cNvSpPr txBox="1">
            <a:spLocks noGrp="1"/>
          </p:cNvSpPr>
          <p:nvPr>
            <p:ph type="title" idx="13"/>
          </p:nvPr>
        </p:nvSpPr>
        <p:spPr>
          <a:xfrm>
            <a:off x="4841258" y="2114475"/>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8" name="Google Shape;548;p37"/>
          <p:cNvSpPr txBox="1">
            <a:spLocks noGrp="1"/>
          </p:cNvSpPr>
          <p:nvPr>
            <p:ph type="title" idx="14"/>
          </p:nvPr>
        </p:nvSpPr>
        <p:spPr>
          <a:xfrm>
            <a:off x="4841258" y="3530910"/>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9" name="Google Shape;549;p37"/>
          <p:cNvSpPr/>
          <p:nvPr/>
        </p:nvSpPr>
        <p:spPr>
          <a:xfrm>
            <a:off x="3358875" y="1197386"/>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13" name="Graphic 12">
            <a:extLst>
              <a:ext uri="{FF2B5EF4-FFF2-40B4-BE49-F238E27FC236}">
                <a16:creationId xmlns:a16="http://schemas.microsoft.com/office/drawing/2014/main" id="{33BDE73B-0A2C-52F9-9737-055FA9A62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4586" y="2108490"/>
            <a:ext cx="5140922" cy="4060202"/>
          </a:xfrm>
          <a:prstGeom prst="rect">
            <a:avLst/>
          </a:prstGeom>
        </p:spPr>
      </p:pic>
      <p:sp>
        <p:nvSpPr>
          <p:cNvPr id="21" name="Google Shape;599;p40">
            <a:extLst>
              <a:ext uri="{FF2B5EF4-FFF2-40B4-BE49-F238E27FC236}">
                <a16:creationId xmlns:a16="http://schemas.microsoft.com/office/drawing/2014/main" id="{86454109-A64F-700D-E12D-D6B9656F4D90}"/>
              </a:ext>
            </a:extLst>
          </p:cNvPr>
          <p:cNvSpPr txBox="1">
            <a:spLocks/>
          </p:cNvSpPr>
          <p:nvPr/>
        </p:nvSpPr>
        <p:spPr>
          <a:xfrm>
            <a:off x="713100" y="567149"/>
            <a:ext cx="7717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sp>
        <p:nvSpPr>
          <p:cNvPr id="23" name="Google Shape;537;p37">
            <a:extLst>
              <a:ext uri="{FF2B5EF4-FFF2-40B4-BE49-F238E27FC236}">
                <a16:creationId xmlns:a16="http://schemas.microsoft.com/office/drawing/2014/main" id="{994928F4-9ACC-C64F-D8F7-334CF1642202}"/>
              </a:ext>
            </a:extLst>
          </p:cNvPr>
          <p:cNvSpPr txBox="1">
            <a:spLocks noGrp="1"/>
          </p:cNvSpPr>
          <p:nvPr>
            <p:ph type="title"/>
          </p:nvPr>
        </p:nvSpPr>
        <p:spPr>
          <a:xfrm>
            <a:off x="2401173" y="280799"/>
            <a:ext cx="36277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700" dirty="0">
                <a:solidFill>
                  <a:schemeClr val="bg2"/>
                </a:solidFill>
              </a:rPr>
              <a:t>Culture diversity</a:t>
            </a:r>
            <a:endParaRPr sz="2700" dirty="0">
              <a:solidFill>
                <a:schemeClr val="bg2"/>
              </a:solidFill>
            </a:endParaRPr>
          </a:p>
        </p:txBody>
      </p:sp>
      <p:sp>
        <p:nvSpPr>
          <p:cNvPr id="24" name="Google Shape;679;p41">
            <a:extLst>
              <a:ext uri="{FF2B5EF4-FFF2-40B4-BE49-F238E27FC236}">
                <a16:creationId xmlns:a16="http://schemas.microsoft.com/office/drawing/2014/main" id="{2A99E57C-0B6A-1C8B-9A0B-7FACFBA4A47C}"/>
              </a:ext>
            </a:extLst>
          </p:cNvPr>
          <p:cNvSpPr/>
          <p:nvPr/>
        </p:nvSpPr>
        <p:spPr>
          <a:xfrm>
            <a:off x="3022960" y="931833"/>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2" name="TextBox 1">
            <a:extLst>
              <a:ext uri="{FF2B5EF4-FFF2-40B4-BE49-F238E27FC236}">
                <a16:creationId xmlns:a16="http://schemas.microsoft.com/office/drawing/2014/main" id="{7D82FC69-67E3-336D-1210-28A999DE5323}"/>
              </a:ext>
            </a:extLst>
          </p:cNvPr>
          <p:cNvSpPr txBox="1"/>
          <p:nvPr/>
        </p:nvSpPr>
        <p:spPr>
          <a:xfrm>
            <a:off x="2253624" y="1237365"/>
            <a:ext cx="3922846" cy="584775"/>
          </a:xfrm>
          <a:prstGeom prst="rect">
            <a:avLst/>
          </a:prstGeom>
          <a:noFill/>
        </p:spPr>
        <p:txBody>
          <a:bodyPr wrap="square" rtlCol="0">
            <a:spAutoFit/>
          </a:bodyPr>
          <a:lstStyle/>
          <a:p>
            <a:pPr algn="ctr"/>
            <a:r>
              <a:rPr lang="en" sz="1600" dirty="0">
                <a:solidFill>
                  <a:schemeClr val="tx1"/>
                </a:solidFill>
                <a:latin typeface="Blinker" panose="020B0604020202020204" charset="0"/>
              </a:rPr>
              <a:t>“The Beuty Of The World Lies in The Diversity Of Its People”</a:t>
            </a:r>
            <a:endParaRPr lang="en-US" sz="1600" dirty="0">
              <a:solidFill>
                <a:schemeClr val="tx1"/>
              </a:solidFill>
              <a:latin typeface="Blinker"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txBox="1">
            <a:spLocks noGrp="1"/>
          </p:cNvSpPr>
          <p:nvPr>
            <p:ph type="title"/>
          </p:nvPr>
        </p:nvSpPr>
        <p:spPr>
          <a:xfrm>
            <a:off x="3611100" y="3296043"/>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Benefits</a:t>
            </a:r>
            <a:endParaRPr dirty="0">
              <a:solidFill>
                <a:schemeClr val="dk2"/>
              </a:solidFill>
            </a:endParaRPr>
          </a:p>
        </p:txBody>
      </p:sp>
      <p:sp>
        <p:nvSpPr>
          <p:cNvPr id="580" name="Google Shape;580;p39"/>
          <p:cNvSpPr txBox="1">
            <a:spLocks noGrp="1"/>
          </p:cNvSpPr>
          <p:nvPr>
            <p:ph type="subTitle" idx="1"/>
          </p:nvPr>
        </p:nvSpPr>
        <p:spPr>
          <a:xfrm>
            <a:off x="3007050" y="1698900"/>
            <a:ext cx="5568300" cy="13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Culture provide people with ways of thinking, seeing, hearing and interpreting the world.</a:t>
            </a:r>
            <a:endParaRPr dirty="0"/>
          </a:p>
        </p:txBody>
      </p:sp>
      <p:sp>
        <p:nvSpPr>
          <p:cNvPr id="594" name="Google Shape;594;p39"/>
          <p:cNvSpPr/>
          <p:nvPr/>
        </p:nvSpPr>
        <p:spPr>
          <a:xfrm>
            <a:off x="4572000" y="3182693"/>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D0F1D8B-AA47-6ADD-6BA4-7F55BE727A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79" y="851578"/>
            <a:ext cx="997242" cy="42919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720" name="Google Shape;720;p43"/>
          <p:cNvSpPr txBox="1">
            <a:spLocks noGrp="1"/>
          </p:cNvSpPr>
          <p:nvPr>
            <p:ph type="subTitle" idx="1"/>
          </p:nvPr>
        </p:nvSpPr>
        <p:spPr>
          <a:xfrm flipH="1">
            <a:off x="528637" y="2001382"/>
            <a:ext cx="5272087" cy="2134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tx1"/>
                </a:solidFill>
                <a:effectLst/>
                <a:latin typeface="Blinker" panose="020B0604020202020204" charset="0"/>
              </a:rPr>
              <a:t>Cultural differences increase the likelihood of misunderstanding as well. If people speak different languages, the danger of bad translation is obvious. But even if people speak the same language, they may communicate in different ways.</a:t>
            </a:r>
            <a:endParaRPr sz="1600" dirty="0">
              <a:solidFill>
                <a:schemeClr val="tx1"/>
              </a:solidFill>
              <a:latin typeface="Blinker" panose="020B0604020202020204" charset="0"/>
            </a:endParaRPr>
          </a:p>
        </p:txBody>
      </p:sp>
      <p:sp>
        <p:nvSpPr>
          <p:cNvPr id="732" name="Google Shape;732;p43"/>
          <p:cNvSpPr txBox="1">
            <a:spLocks noGrp="1"/>
          </p:cNvSpPr>
          <p:nvPr>
            <p:ph type="title" idx="4"/>
          </p:nvPr>
        </p:nvSpPr>
        <p:spPr>
          <a:xfrm>
            <a:off x="711875" y="56714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Misunderstanding</a:t>
            </a:r>
            <a:endParaRPr dirty="0"/>
          </a:p>
        </p:txBody>
      </p:sp>
      <p:sp>
        <p:nvSpPr>
          <p:cNvPr id="733" name="Google Shape;733;p43"/>
          <p:cNvSpPr/>
          <p:nvPr/>
        </p:nvSpPr>
        <p:spPr>
          <a:xfrm>
            <a:off x="3358875" y="1197386"/>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5EF6D96-DD7A-E272-D741-51959545C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6255" y="494359"/>
            <a:ext cx="1043716" cy="46387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2" name="WhatsApp Video 2022-11-24 at 8.52.49 PM">
            <a:hlinkClick r:id="" action="ppaction://media"/>
            <a:extLst>
              <a:ext uri="{FF2B5EF4-FFF2-40B4-BE49-F238E27FC236}">
                <a16:creationId xmlns:a16="http://schemas.microsoft.com/office/drawing/2014/main" id="{124F5B71-FF82-D566-352E-8746D90953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1465" y="1833151"/>
            <a:ext cx="5089711" cy="2743200"/>
          </a:xfrm>
          <a:prstGeom prst="rect">
            <a:avLst/>
          </a:prstGeom>
        </p:spPr>
      </p:pic>
      <p:sp>
        <p:nvSpPr>
          <p:cNvPr id="10" name="Google Shape;732;p43">
            <a:extLst>
              <a:ext uri="{FF2B5EF4-FFF2-40B4-BE49-F238E27FC236}">
                <a16:creationId xmlns:a16="http://schemas.microsoft.com/office/drawing/2014/main" id="{0F9AE741-E9DE-69F5-ADB3-DE27CBC10E2E}"/>
              </a:ext>
            </a:extLst>
          </p:cNvPr>
          <p:cNvSpPr txBox="1">
            <a:spLocks/>
          </p:cNvSpPr>
          <p:nvPr/>
        </p:nvSpPr>
        <p:spPr>
          <a:xfrm>
            <a:off x="711875" y="567149"/>
            <a:ext cx="7717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dirty="0">
                <a:solidFill>
                  <a:schemeClr val="bg2"/>
                </a:solidFill>
                <a:latin typeface="Montserrat Alternates" panose="020B0604020202020204" charset="0"/>
              </a:rPr>
              <a:t>Misunderstanding</a:t>
            </a:r>
          </a:p>
        </p:txBody>
      </p:sp>
      <p:sp>
        <p:nvSpPr>
          <p:cNvPr id="11" name="Google Shape;733;p43">
            <a:extLst>
              <a:ext uri="{FF2B5EF4-FFF2-40B4-BE49-F238E27FC236}">
                <a16:creationId xmlns:a16="http://schemas.microsoft.com/office/drawing/2014/main" id="{FC25428C-816F-91E1-7005-B374F67FB6A0}"/>
              </a:ext>
            </a:extLst>
          </p:cNvPr>
          <p:cNvSpPr/>
          <p:nvPr/>
        </p:nvSpPr>
        <p:spPr>
          <a:xfrm>
            <a:off x="3204234" y="1224280"/>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606">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125</Words>
  <Application>Microsoft Office PowerPoint</Application>
  <PresentationFormat>On-screen Show (16:9)</PresentationFormat>
  <Paragraphs>21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Cairo</vt:lpstr>
      <vt:lpstr>Arial</vt:lpstr>
      <vt:lpstr>Raleway</vt:lpstr>
      <vt:lpstr>Montserrat Alternates</vt:lpstr>
      <vt:lpstr>Blinker</vt:lpstr>
      <vt:lpstr>Thesis Statement for African American History by Slidesgo</vt:lpstr>
      <vt:lpstr>Communication And Culture</vt:lpstr>
      <vt:lpstr>Table of contents</vt:lpstr>
      <vt:lpstr>Culture diversity</vt:lpstr>
      <vt:lpstr>Benefits</vt:lpstr>
      <vt:lpstr>Misunderstanding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Statement for African American History</dc:title>
  <cp:lastModifiedBy>TwiiiXeR S</cp:lastModifiedBy>
  <cp:revision>23</cp:revision>
  <dcterms:modified xsi:type="dcterms:W3CDTF">2022-11-26T20:17:17Z</dcterms:modified>
</cp:coreProperties>
</file>